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78" r:id="rId3"/>
    <p:sldId id="280" r:id="rId4"/>
    <p:sldId id="281" r:id="rId5"/>
    <p:sldId id="279" r:id="rId6"/>
    <p:sldId id="282" r:id="rId7"/>
    <p:sldId id="283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47"/>
    <p:restoredTop sz="94719"/>
  </p:normalViewPr>
  <p:slideViewPr>
    <p:cSldViewPr snapToGrid="0">
      <p:cViewPr varScale="1">
        <p:scale>
          <a:sx n="148" d="100"/>
          <a:sy n="148" d="100"/>
        </p:scale>
        <p:origin x="11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3243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6399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周五PPT-1">
            <a:extLst>
              <a:ext uri="{FF2B5EF4-FFF2-40B4-BE49-F238E27FC236}">
                <a16:creationId xmlns:a16="http://schemas.microsoft.com/office/drawing/2014/main" id="{14DDE1D4-7FB7-9D6B-6F0E-7F6857F2CB1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" t="9" r="156" b="881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3" name="周五PPT-2">
            <a:extLst>
              <a:ext uri="{FF2B5EF4-FFF2-40B4-BE49-F238E27FC236}">
                <a16:creationId xmlns:a16="http://schemas.microsoft.com/office/drawing/2014/main" id="{590220E1-1E60-94A9-F09A-A0099D27B8EC}"/>
              </a:ext>
            </a:extLst>
          </p:cNvPr>
          <p:cNvGrpSpPr/>
          <p:nvPr/>
        </p:nvGrpSpPr>
        <p:grpSpPr>
          <a:xfrm>
            <a:off x="651034" y="404998"/>
            <a:ext cx="223679" cy="143861"/>
            <a:chOff x="10749120" y="871596"/>
            <a:chExt cx="223679" cy="143861"/>
          </a:xfrm>
        </p:grpSpPr>
        <p:cxnSp>
          <p:nvCxnSpPr>
            <p:cNvPr id="4" name="周五PPT-2-1">
              <a:extLst>
                <a:ext uri="{FF2B5EF4-FFF2-40B4-BE49-F238E27FC236}">
                  <a16:creationId xmlns:a16="http://schemas.microsoft.com/office/drawing/2014/main" id="{6D1B88E0-FF66-C150-6D4F-320077AC4565}"/>
                </a:ext>
              </a:extLst>
            </p:cNvPr>
            <p:cNvCxnSpPr>
              <a:cxnSpLocks/>
            </p:cNvCxnSpPr>
            <p:nvPr/>
          </p:nvCxnSpPr>
          <p:spPr>
            <a:xfrm>
              <a:off x="10749120" y="1015457"/>
              <a:ext cx="223679" cy="0"/>
            </a:xfrm>
            <a:prstGeom prst="straightConnector1">
              <a:avLst/>
            </a:prstGeom>
            <a:noFill/>
            <a:ln w="15875" cap="rnd" cmpd="sng" algn="ctr">
              <a:solidFill>
                <a:schemeClr val="tx1">
                  <a:lumMod val="75000"/>
                  <a:lumOff val="25000"/>
                  <a:alpha val="50000"/>
                </a:schemeClr>
              </a:solidFill>
              <a:prstDash val="solid"/>
              <a:round/>
            </a:ln>
            <a:effectLst/>
          </p:spPr>
        </p:cxnSp>
        <p:cxnSp>
          <p:nvCxnSpPr>
            <p:cNvPr id="5" name="周五PPT-2-2">
              <a:extLst>
                <a:ext uri="{FF2B5EF4-FFF2-40B4-BE49-F238E27FC236}">
                  <a16:creationId xmlns:a16="http://schemas.microsoft.com/office/drawing/2014/main" id="{4C1636B1-C549-57A6-B93F-C5F10092388D}"/>
                </a:ext>
              </a:extLst>
            </p:cNvPr>
            <p:cNvCxnSpPr>
              <a:cxnSpLocks/>
            </p:cNvCxnSpPr>
            <p:nvPr/>
          </p:nvCxnSpPr>
          <p:spPr>
            <a:xfrm>
              <a:off x="10749120" y="943527"/>
              <a:ext cx="223679" cy="0"/>
            </a:xfrm>
            <a:prstGeom prst="straightConnector1">
              <a:avLst/>
            </a:prstGeom>
            <a:noFill/>
            <a:ln w="15875" cap="rnd" cmpd="sng" algn="ctr">
              <a:solidFill>
                <a:schemeClr val="accent1">
                  <a:alpha val="50000"/>
                </a:schemeClr>
              </a:solidFill>
              <a:prstDash val="solid"/>
              <a:round/>
            </a:ln>
            <a:effectLst/>
          </p:spPr>
        </p:cxnSp>
        <p:cxnSp>
          <p:nvCxnSpPr>
            <p:cNvPr id="6" name="周五PPT-2-3">
              <a:extLst>
                <a:ext uri="{FF2B5EF4-FFF2-40B4-BE49-F238E27FC236}">
                  <a16:creationId xmlns:a16="http://schemas.microsoft.com/office/drawing/2014/main" id="{699FC12F-7890-34DC-6715-44B5126BFD14}"/>
                </a:ext>
              </a:extLst>
            </p:cNvPr>
            <p:cNvCxnSpPr>
              <a:cxnSpLocks/>
            </p:cNvCxnSpPr>
            <p:nvPr/>
          </p:nvCxnSpPr>
          <p:spPr>
            <a:xfrm>
              <a:off x="10749120" y="871596"/>
              <a:ext cx="223679" cy="0"/>
            </a:xfrm>
            <a:prstGeom prst="straightConnector1">
              <a:avLst/>
            </a:prstGeom>
            <a:noFill/>
            <a:ln w="15875" cap="rnd" cmpd="sng" algn="ctr">
              <a:solidFill>
                <a:schemeClr val="tx1">
                  <a:lumMod val="75000"/>
                  <a:lumOff val="25000"/>
                  <a:alpha val="50000"/>
                </a:schemeClr>
              </a:solidFill>
              <a:prstDash val="solid"/>
              <a:round/>
            </a:ln>
            <a:effectLst/>
          </p:spPr>
        </p:cxnSp>
      </p:grpSp>
      <p:sp>
        <p:nvSpPr>
          <p:cNvPr id="34" name="周五PPT-5">
            <a:extLst>
              <a:ext uri="{FF2B5EF4-FFF2-40B4-BE49-F238E27FC236}">
                <a16:creationId xmlns:a16="http://schemas.microsoft.com/office/drawing/2014/main" id="{36B3AE8D-F2FE-7F48-2F80-57C5F3AF0B66}"/>
              </a:ext>
            </a:extLst>
          </p:cNvPr>
          <p:cNvSpPr txBox="1"/>
          <p:nvPr/>
        </p:nvSpPr>
        <p:spPr>
          <a:xfrm>
            <a:off x="4249499" y="1346398"/>
            <a:ext cx="366760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8100"/>
                    </a:gs>
                    <a:gs pos="73000">
                      <a:srgbClr val="FF8100">
                        <a:alpha val="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03</a:t>
            </a:r>
          </a:p>
        </p:txBody>
      </p:sp>
      <p:sp>
        <p:nvSpPr>
          <p:cNvPr id="35" name="周五PPT-6">
            <a:extLst>
              <a:ext uri="{FF2B5EF4-FFF2-40B4-BE49-F238E27FC236}">
                <a16:creationId xmlns:a16="http://schemas.microsoft.com/office/drawing/2014/main" id="{D6951DEF-A0B4-3B2C-7680-E611E277F33B}"/>
              </a:ext>
            </a:extLst>
          </p:cNvPr>
          <p:cNvSpPr txBox="1"/>
          <p:nvPr/>
        </p:nvSpPr>
        <p:spPr>
          <a:xfrm>
            <a:off x="2918361" y="2973189"/>
            <a:ext cx="63298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6000" dirty="0">
                <a:solidFill>
                  <a:prstClr val="black">
                    <a:lumMod val="75000"/>
                    <a:lumOff val="25000"/>
                  </a:prstClr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中心化钱包设计</a:t>
            </a:r>
            <a:endParaRPr kumimoji="0" lang="zh-CN" altLang="en-US" sz="6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</a:endParaRPr>
          </a:p>
        </p:txBody>
      </p:sp>
      <p:sp>
        <p:nvSpPr>
          <p:cNvPr id="37" name="周五PPT-8">
            <a:extLst>
              <a:ext uri="{FF2B5EF4-FFF2-40B4-BE49-F238E27FC236}">
                <a16:creationId xmlns:a16="http://schemas.microsoft.com/office/drawing/2014/main" id="{4EF10ACB-F46F-AA74-4E27-940643D8EED2}"/>
              </a:ext>
            </a:extLst>
          </p:cNvPr>
          <p:cNvSpPr/>
          <p:nvPr/>
        </p:nvSpPr>
        <p:spPr>
          <a:xfrm>
            <a:off x="-1648562" y="3227741"/>
            <a:ext cx="3759901" cy="6639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L"/>
              <a:ea typeface="OPPOSans L"/>
              <a:cs typeface="+mn-cs"/>
            </a:endParaRPr>
          </a:p>
        </p:txBody>
      </p:sp>
      <p:sp>
        <p:nvSpPr>
          <p:cNvPr id="38" name="周五PPT-9">
            <a:extLst>
              <a:ext uri="{FF2B5EF4-FFF2-40B4-BE49-F238E27FC236}">
                <a16:creationId xmlns:a16="http://schemas.microsoft.com/office/drawing/2014/main" id="{B35ECD25-5181-7EED-BCB6-77A314EA01E3}"/>
              </a:ext>
            </a:extLst>
          </p:cNvPr>
          <p:cNvSpPr/>
          <p:nvPr/>
        </p:nvSpPr>
        <p:spPr>
          <a:xfrm>
            <a:off x="10055259" y="3227741"/>
            <a:ext cx="3759901" cy="6639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L"/>
              <a:ea typeface="OPPOSans 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556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C81562-B081-92A4-0C0D-1E3DF7EB4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周五PPT-1">
            <a:extLst>
              <a:ext uri="{FF2B5EF4-FFF2-40B4-BE49-F238E27FC236}">
                <a16:creationId xmlns:a16="http://schemas.microsoft.com/office/drawing/2014/main" id="{1504C9B3-20F5-DE10-0C6D-6939C6C886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" t="9" r="156" b="881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4" name="周五PPT-2">
            <a:extLst>
              <a:ext uri="{FF2B5EF4-FFF2-40B4-BE49-F238E27FC236}">
                <a16:creationId xmlns:a16="http://schemas.microsoft.com/office/drawing/2014/main" id="{D7E1C812-3735-1F65-037A-1784E7164967}"/>
              </a:ext>
            </a:extLst>
          </p:cNvPr>
          <p:cNvGrpSpPr/>
          <p:nvPr/>
        </p:nvGrpSpPr>
        <p:grpSpPr>
          <a:xfrm>
            <a:off x="685961" y="382507"/>
            <a:ext cx="398687" cy="58550"/>
            <a:chOff x="419261" y="513811"/>
            <a:chExt cx="398687" cy="58550"/>
          </a:xfrm>
        </p:grpSpPr>
        <p:sp>
          <p:nvSpPr>
            <p:cNvPr id="5" name="周五PPT-2-1">
              <a:extLst>
                <a:ext uri="{FF2B5EF4-FFF2-40B4-BE49-F238E27FC236}">
                  <a16:creationId xmlns:a16="http://schemas.microsoft.com/office/drawing/2014/main" id="{37790A00-DAD6-9CA1-27CB-6D3E834DAC96}"/>
                </a:ext>
              </a:extLst>
            </p:cNvPr>
            <p:cNvSpPr/>
            <p:nvPr/>
          </p:nvSpPr>
          <p:spPr>
            <a:xfrm>
              <a:off x="759398" y="513811"/>
              <a:ext cx="58550" cy="58550"/>
            </a:xfrm>
            <a:prstGeom prst="ellipse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6" name="周五PPT-2-2">
              <a:extLst>
                <a:ext uri="{FF2B5EF4-FFF2-40B4-BE49-F238E27FC236}">
                  <a16:creationId xmlns:a16="http://schemas.microsoft.com/office/drawing/2014/main" id="{BD844630-352B-04F0-4173-FA8D36DF0C86}"/>
                </a:ext>
              </a:extLst>
            </p:cNvPr>
            <p:cNvSpPr/>
            <p:nvPr/>
          </p:nvSpPr>
          <p:spPr>
            <a:xfrm>
              <a:off x="646019" y="513811"/>
              <a:ext cx="58550" cy="5855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7" name="周五PPT-2-3">
              <a:extLst>
                <a:ext uri="{FF2B5EF4-FFF2-40B4-BE49-F238E27FC236}">
                  <a16:creationId xmlns:a16="http://schemas.microsoft.com/office/drawing/2014/main" id="{E77904CE-6915-9A39-1BFA-ABC42A1292E1}"/>
                </a:ext>
              </a:extLst>
            </p:cNvPr>
            <p:cNvSpPr/>
            <p:nvPr/>
          </p:nvSpPr>
          <p:spPr>
            <a:xfrm>
              <a:off x="532640" y="513811"/>
              <a:ext cx="58550" cy="5855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8" name="周五PPT-2-4">
              <a:extLst>
                <a:ext uri="{FF2B5EF4-FFF2-40B4-BE49-F238E27FC236}">
                  <a16:creationId xmlns:a16="http://schemas.microsoft.com/office/drawing/2014/main" id="{2BCFAA20-6D0A-EC11-96EF-D210E622D4F6}"/>
                </a:ext>
              </a:extLst>
            </p:cNvPr>
            <p:cNvSpPr/>
            <p:nvPr/>
          </p:nvSpPr>
          <p:spPr>
            <a:xfrm>
              <a:off x="419261" y="513811"/>
              <a:ext cx="58550" cy="5855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10" name="周五PPT-3-1">
            <a:extLst>
              <a:ext uri="{FF2B5EF4-FFF2-40B4-BE49-F238E27FC236}">
                <a16:creationId xmlns:a16="http://schemas.microsoft.com/office/drawing/2014/main" id="{55EA3F23-EC72-F578-23CE-867F49EEAB66}"/>
              </a:ext>
            </a:extLst>
          </p:cNvPr>
          <p:cNvSpPr txBox="1"/>
          <p:nvPr/>
        </p:nvSpPr>
        <p:spPr>
          <a:xfrm>
            <a:off x="3999773" y="2906950"/>
            <a:ext cx="724225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b="1" dirty="0">
                <a:solidFill>
                  <a:prstClr val="black">
                    <a:lumMod val="85000"/>
                    <a:lumOff val="15000"/>
                  </a:prstClr>
                </a:solidFill>
                <a:latin typeface="OPPOSans H"/>
                <a:ea typeface="OPPOSans H"/>
                <a:cs typeface="OPPOSans B" panose="00020600040101010101" pitchFamily="18" charset="-122"/>
                <a:sym typeface="OPPOSans B" panose="00020600040101010101" pitchFamily="18" charset="-122"/>
              </a:rPr>
              <a:t>中心化钱包系统流程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77FF"/>
              </a:solidFill>
              <a:effectLst/>
              <a:uLnTx/>
              <a:uFillTx/>
              <a:latin typeface="OPPOSans H"/>
              <a:ea typeface="OPPOSans H"/>
              <a:cs typeface="OPPOSans B" panose="00020600040101010101" pitchFamily="18" charset="-122"/>
              <a:sym typeface="OPPOSans B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50654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18E55BF-AC22-6C79-4979-3CDDA0F1EC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7218" y="465907"/>
            <a:ext cx="8569206" cy="5668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2468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6B2881EC-FC27-9F33-7A74-61E06318B8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21" y="366675"/>
            <a:ext cx="9548244" cy="5982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1829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C81562-B081-92A4-0C0D-1E3DF7EB4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周五PPT-1">
            <a:extLst>
              <a:ext uri="{FF2B5EF4-FFF2-40B4-BE49-F238E27FC236}">
                <a16:creationId xmlns:a16="http://schemas.microsoft.com/office/drawing/2014/main" id="{1504C9B3-20F5-DE10-0C6D-6939C6C886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" t="9" r="156" b="881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4" name="周五PPT-2">
            <a:extLst>
              <a:ext uri="{FF2B5EF4-FFF2-40B4-BE49-F238E27FC236}">
                <a16:creationId xmlns:a16="http://schemas.microsoft.com/office/drawing/2014/main" id="{D7E1C812-3735-1F65-037A-1784E7164967}"/>
              </a:ext>
            </a:extLst>
          </p:cNvPr>
          <p:cNvGrpSpPr/>
          <p:nvPr/>
        </p:nvGrpSpPr>
        <p:grpSpPr>
          <a:xfrm>
            <a:off x="685961" y="382507"/>
            <a:ext cx="398687" cy="58550"/>
            <a:chOff x="419261" y="513811"/>
            <a:chExt cx="398687" cy="58550"/>
          </a:xfrm>
        </p:grpSpPr>
        <p:sp>
          <p:nvSpPr>
            <p:cNvPr id="5" name="周五PPT-2-1">
              <a:extLst>
                <a:ext uri="{FF2B5EF4-FFF2-40B4-BE49-F238E27FC236}">
                  <a16:creationId xmlns:a16="http://schemas.microsoft.com/office/drawing/2014/main" id="{37790A00-DAD6-9CA1-27CB-6D3E834DAC96}"/>
                </a:ext>
              </a:extLst>
            </p:cNvPr>
            <p:cNvSpPr/>
            <p:nvPr/>
          </p:nvSpPr>
          <p:spPr>
            <a:xfrm>
              <a:off x="759398" y="513811"/>
              <a:ext cx="58550" cy="58550"/>
            </a:xfrm>
            <a:prstGeom prst="ellipse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6" name="周五PPT-2-2">
              <a:extLst>
                <a:ext uri="{FF2B5EF4-FFF2-40B4-BE49-F238E27FC236}">
                  <a16:creationId xmlns:a16="http://schemas.microsoft.com/office/drawing/2014/main" id="{BD844630-352B-04F0-4173-FA8D36DF0C86}"/>
                </a:ext>
              </a:extLst>
            </p:cNvPr>
            <p:cNvSpPr/>
            <p:nvPr/>
          </p:nvSpPr>
          <p:spPr>
            <a:xfrm>
              <a:off x="646019" y="513811"/>
              <a:ext cx="58550" cy="5855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7" name="周五PPT-2-3">
              <a:extLst>
                <a:ext uri="{FF2B5EF4-FFF2-40B4-BE49-F238E27FC236}">
                  <a16:creationId xmlns:a16="http://schemas.microsoft.com/office/drawing/2014/main" id="{E77904CE-6915-9A39-1BFA-ABC42A1292E1}"/>
                </a:ext>
              </a:extLst>
            </p:cNvPr>
            <p:cNvSpPr/>
            <p:nvPr/>
          </p:nvSpPr>
          <p:spPr>
            <a:xfrm>
              <a:off x="532640" y="513811"/>
              <a:ext cx="58550" cy="5855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8" name="周五PPT-2-4">
              <a:extLst>
                <a:ext uri="{FF2B5EF4-FFF2-40B4-BE49-F238E27FC236}">
                  <a16:creationId xmlns:a16="http://schemas.microsoft.com/office/drawing/2014/main" id="{2BCFAA20-6D0A-EC11-96EF-D210E622D4F6}"/>
                </a:ext>
              </a:extLst>
            </p:cNvPr>
            <p:cNvSpPr/>
            <p:nvPr/>
          </p:nvSpPr>
          <p:spPr>
            <a:xfrm>
              <a:off x="419261" y="513811"/>
              <a:ext cx="58550" cy="5855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10" name="周五PPT-3-1">
            <a:extLst>
              <a:ext uri="{FF2B5EF4-FFF2-40B4-BE49-F238E27FC236}">
                <a16:creationId xmlns:a16="http://schemas.microsoft.com/office/drawing/2014/main" id="{55EA3F23-EC72-F578-23CE-867F49EEAB66}"/>
              </a:ext>
            </a:extLst>
          </p:cNvPr>
          <p:cNvSpPr txBox="1"/>
          <p:nvPr/>
        </p:nvSpPr>
        <p:spPr>
          <a:xfrm>
            <a:off x="3999773" y="2906950"/>
            <a:ext cx="724225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OPPOSans H"/>
                <a:ea typeface="OPPOSans H"/>
                <a:cs typeface="OPPOSans B" panose="00020600040101010101" pitchFamily="18" charset="-122"/>
                <a:sym typeface="OPPOSans B" panose="00020600040101010101" pitchFamily="18" charset="-122"/>
              </a:rPr>
              <a:t>中心化钱包账务设计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77FF"/>
              </a:solidFill>
              <a:effectLst/>
              <a:uLnTx/>
              <a:uFillTx/>
              <a:latin typeface="OPPOSans H"/>
              <a:ea typeface="OPPOSans H"/>
              <a:cs typeface="OPPOSans B" panose="00020600040101010101" pitchFamily="18" charset="-122"/>
              <a:sym typeface="OPPOSans B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3961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E6490A2A-0415-60DF-9333-5E1E0614B7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256" y="1461869"/>
            <a:ext cx="10368951" cy="3934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2188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9DB11775-F1E4-1CEC-F66D-AAB97F153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585" y="1743015"/>
            <a:ext cx="10886536" cy="290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5468333"/>
      </p:ext>
    </p:extLst>
  </p:cSld>
  <p:clrMapOvr>
    <a:masterClrMapping/>
  </p:clrMapOvr>
</p:sld>
</file>

<file path=ppt/theme/theme1.xml><?xml version="1.0" encoding="utf-8"?>
<a:theme xmlns:a="http://schemas.openxmlformats.org/drawingml/2006/main" name="PPT模板标准文件">
  <a:themeElements>
    <a:clrScheme name="爱设计图示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7FF"/>
      </a:accent1>
      <a:accent2>
        <a:srgbClr val="FF8100"/>
      </a:accent2>
      <a:accent3>
        <a:srgbClr val="7000FF"/>
      </a:accent3>
      <a:accent4>
        <a:srgbClr val="FF3966"/>
      </a:accent4>
      <a:accent5>
        <a:srgbClr val="1ACA81"/>
      </a:accent5>
      <a:accent6>
        <a:srgbClr val="F4BF2C"/>
      </a:accent6>
      <a:hlink>
        <a:srgbClr val="000000"/>
      </a:hlink>
      <a:folHlink>
        <a:srgbClr val="000000"/>
      </a:folHlink>
    </a:clrScheme>
    <a:fontScheme name="自定义 2">
      <a:majorFont>
        <a:latin typeface="OPPOSans H"/>
        <a:ea typeface="OPPOSans H"/>
        <a:cs typeface=""/>
      </a:majorFont>
      <a:minorFont>
        <a:latin typeface="OPPOSans L"/>
        <a:ea typeface="OPPOSans 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ef2a8e0-037a-4544-bb36-323bf04245a4.source.default.zh-Hans" id="{1EB4B1B5-950E-BC4D-AACD-944F66C0D36C}" vid="{834A4C60-B1A9-EA45-8AA6-F3D7371D079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</TotalTime>
  <Words>12</Words>
  <Application>Microsoft Macintosh PowerPoint</Application>
  <PresentationFormat>宽屏</PresentationFormat>
  <Paragraphs>4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OPPOSans H</vt:lpstr>
      <vt:lpstr>OPPOSans L</vt:lpstr>
      <vt:lpstr>Arial</vt:lpstr>
      <vt:lpstr>PPT模板标准文件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au95mur</dc:creator>
  <cp:lastModifiedBy>au95mur</cp:lastModifiedBy>
  <cp:revision>29</cp:revision>
  <dcterms:created xsi:type="dcterms:W3CDTF">2025-06-15T09:53:19Z</dcterms:created>
  <dcterms:modified xsi:type="dcterms:W3CDTF">2025-06-17T00:15:11Z</dcterms:modified>
</cp:coreProperties>
</file>

<file path=docProps/thumbnail.jpeg>
</file>